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2379663" cy="3060700"/>
  <p:notesSz cx="6858000" cy="9144000"/>
  <p:defaultTextStyle>
    <a:defPPr>
      <a:defRPr lang="en-US"/>
    </a:defPPr>
    <a:lvl1pPr marL="0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70856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41711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12567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83423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54278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25134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95989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66845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4">
          <p15:clr>
            <a:srgbClr val="A4A3A4"/>
          </p15:clr>
        </p15:guide>
        <p15:guide id="2" pos="7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918C5C-2135-488B-985A-C8D69992C0E4}" v="26" dt="2020-08-17T14:38:16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852" y="60"/>
      </p:cViewPr>
      <p:guideLst>
        <p:guide orient="horz" pos="964"/>
        <p:guide pos="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75" y="950802"/>
            <a:ext cx="2022714" cy="656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950" y="1734398"/>
            <a:ext cx="1665764" cy="7821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0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3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5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9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66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5256" y="122571"/>
            <a:ext cx="535424" cy="26115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984" y="122571"/>
            <a:ext cx="1566611" cy="26115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77" y="1966785"/>
            <a:ext cx="2022714" cy="607889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77" y="1297256"/>
            <a:ext cx="2022714" cy="669528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7085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171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256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342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427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25134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19598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668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83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9662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4" y="685117"/>
            <a:ext cx="1051431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984" y="970638"/>
            <a:ext cx="1051431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8836" y="685117"/>
            <a:ext cx="1051844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8836" y="970638"/>
            <a:ext cx="1051844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85" y="121861"/>
            <a:ext cx="782893" cy="518618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382" y="121862"/>
            <a:ext cx="1330298" cy="26122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985" y="640480"/>
            <a:ext cx="782893" cy="2093604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8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31" y="2142491"/>
            <a:ext cx="1427798" cy="252933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431" y="273479"/>
            <a:ext cx="1427798" cy="1836420"/>
          </a:xfrm>
        </p:spPr>
        <p:txBody>
          <a:bodyPr/>
          <a:lstStyle>
            <a:lvl1pPr marL="0" indent="0">
              <a:buNone/>
              <a:defRPr sz="1200"/>
            </a:lvl1pPr>
            <a:lvl2pPr marL="170856" indent="0">
              <a:buNone/>
              <a:defRPr sz="1000"/>
            </a:lvl2pPr>
            <a:lvl3pPr marL="341711" indent="0">
              <a:buNone/>
              <a:defRPr sz="900"/>
            </a:lvl3pPr>
            <a:lvl4pPr marL="512567" indent="0">
              <a:buNone/>
              <a:defRPr sz="700"/>
            </a:lvl4pPr>
            <a:lvl5pPr marL="683423" indent="0">
              <a:buNone/>
              <a:defRPr sz="700"/>
            </a:lvl5pPr>
            <a:lvl6pPr marL="854278" indent="0">
              <a:buNone/>
              <a:defRPr sz="700"/>
            </a:lvl6pPr>
            <a:lvl7pPr marL="1025134" indent="0">
              <a:buNone/>
              <a:defRPr sz="700"/>
            </a:lvl7pPr>
            <a:lvl8pPr marL="1195989" indent="0">
              <a:buNone/>
              <a:defRPr sz="700"/>
            </a:lvl8pPr>
            <a:lvl9pPr marL="1366845" indent="0">
              <a:buNone/>
              <a:defRPr sz="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431" y="2395424"/>
            <a:ext cx="1427798" cy="359207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4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85" y="122571"/>
            <a:ext cx="2141697" cy="510117"/>
          </a:xfrm>
          <a:prstGeom prst="rect">
            <a:avLst/>
          </a:prstGeom>
        </p:spPr>
        <p:txBody>
          <a:bodyPr vert="horz" lIns="34171" tIns="17086" rIns="34171" bIns="170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5" y="714165"/>
            <a:ext cx="2141697" cy="2019921"/>
          </a:xfrm>
          <a:prstGeom prst="rect">
            <a:avLst/>
          </a:prstGeom>
        </p:spPr>
        <p:txBody>
          <a:bodyPr vert="horz" lIns="34171" tIns="17086" rIns="34171" bIns="170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984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3052" y="2836816"/>
            <a:ext cx="753560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5428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1711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142" indent="-128142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7640" indent="-106785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7139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95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8850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9706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562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417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52273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0856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1711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2567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3423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4278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5134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95989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66845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96D4AE3-2052-41B1-AC00-4EA1D7C1EEE2}"/>
              </a:ext>
            </a:extLst>
          </p:cNvPr>
          <p:cNvGrpSpPr/>
          <p:nvPr/>
        </p:nvGrpSpPr>
        <p:grpSpPr>
          <a:xfrm>
            <a:off x="16728" y="9962"/>
            <a:ext cx="2379663" cy="3042518"/>
            <a:chOff x="-2626593" y="-5545"/>
            <a:chExt cx="2379663" cy="3042518"/>
          </a:xfrm>
        </p:grpSpPr>
        <p:sp>
          <p:nvSpPr>
            <p:cNvPr id="14" name="TextBox 13"/>
            <p:cNvSpPr txBox="1"/>
            <p:nvPr/>
          </p:nvSpPr>
          <p:spPr>
            <a:xfrm>
              <a:off x="-2626593" y="1377215"/>
              <a:ext cx="23796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CQC overall rating</a:t>
              </a:r>
            </a:p>
          </p:txBody>
        </p:sp>
        <p:pic>
          <p:nvPicPr>
            <p:cNvPr id="19" name="Picture 4" descr="P:\Data\temp -widget\see-the-report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35187" y="2590318"/>
              <a:ext cx="12954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-2623911" y="-5545"/>
              <a:ext cx="2341957" cy="3042518"/>
            </a:xfrm>
            <a:prstGeom prst="rect">
              <a:avLst/>
            </a:prstGeom>
            <a:solidFill>
              <a:schemeClr val="bg1">
                <a:alpha val="1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04330" y="107543"/>
              <a:ext cx="1291204" cy="452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674865F-EF68-45A9-9736-2F928D26A83C}"/>
                </a:ext>
              </a:extLst>
            </p:cNvPr>
            <p:cNvSpPr/>
            <p:nvPr/>
          </p:nvSpPr>
          <p:spPr>
            <a:xfrm>
              <a:off x="-2294075" y="1718375"/>
              <a:ext cx="189973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Requires improvement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47C7B53-FCE3-4117-9327-7D0726997177}"/>
                </a:ext>
              </a:extLst>
            </p:cNvPr>
            <p:cNvSpPr/>
            <p:nvPr/>
          </p:nvSpPr>
          <p:spPr>
            <a:xfrm>
              <a:off x="-2541263" y="1721945"/>
              <a:ext cx="288032" cy="288032"/>
            </a:xfrm>
            <a:prstGeom prst="ellipse">
              <a:avLst/>
            </a:prstGeom>
            <a:solidFill>
              <a:srgbClr val="FF9A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" y="720105"/>
            <a:ext cx="237966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location or provider should be entered here</a:t>
            </a:r>
          </a:p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lines max.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" y="2178993"/>
            <a:ext cx="2232205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date here</a:t>
            </a:r>
          </a:p>
        </p:txBody>
      </p:sp>
    </p:spTree>
    <p:extLst>
      <p:ext uri="{BB962C8B-B14F-4D97-AF65-F5344CB8AC3E}">
        <p14:creationId xmlns:p14="http://schemas.microsoft.com/office/powerpoint/2010/main" val="68500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2" ma:contentTypeDescription="Create a new document." ma:contentTypeScope="" ma:versionID="f460b95440ba9fef97b283cb27a6c1d7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1e000431141706a5b4b70db207022fb9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222A29-B799-472C-860F-4E5D156EA0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6AA126-0A3A-4EE3-87FF-C9D58F47EB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F54E42-DA1B-4CE3-B8D3-9C169FF5AC1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f5db65b-58ee-4eb1-9ef7-368782c2202d"/>
    <ds:schemaRef ds:uri="1922d12e-0993-41ec-8b9e-ac2546f5c25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 Simpson</dc:creator>
  <cp:lastModifiedBy>Simpson, Mat</cp:lastModifiedBy>
  <cp:revision>10</cp:revision>
  <dcterms:created xsi:type="dcterms:W3CDTF">2015-02-23T15:31:48Z</dcterms:created>
  <dcterms:modified xsi:type="dcterms:W3CDTF">2020-08-17T14:39:07Z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