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2379663" cy="3060700"/>
  <p:notesSz cx="6858000" cy="9144000"/>
  <p:defaultTextStyle>
    <a:defPPr>
      <a:defRPr lang="en-US"/>
    </a:defPPr>
    <a:lvl1pPr marL="0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70856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41711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12567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83423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854278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025134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195989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366845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4">
          <p15:clr>
            <a:srgbClr val="A4A3A4"/>
          </p15:clr>
        </p15:guide>
        <p15:guide id="2" pos="7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DBEC5-2EB6-4952-BC37-9FE5E9270E7E}" v="13" dt="2020-08-17T14:46:49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852" y="48"/>
      </p:cViewPr>
      <p:guideLst>
        <p:guide orient="horz" pos="964"/>
        <p:guide pos="7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75" y="950802"/>
            <a:ext cx="2022714" cy="6560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950" y="1734398"/>
            <a:ext cx="1665764" cy="7821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0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3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54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25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95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66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4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1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5256" y="122571"/>
            <a:ext cx="535424" cy="26115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984" y="122571"/>
            <a:ext cx="1566611" cy="26115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9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3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77" y="1966785"/>
            <a:ext cx="2022714" cy="607889"/>
          </a:xfrm>
        </p:spPr>
        <p:txBody>
          <a:bodyPr anchor="t"/>
          <a:lstStyle>
            <a:lvl1pPr algn="l">
              <a:defRPr sz="1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977" y="1297256"/>
            <a:ext cx="2022714" cy="669528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7085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4171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1256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83423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854278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1025134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19598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36684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69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83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9662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7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4" y="685117"/>
            <a:ext cx="1051431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984" y="970638"/>
            <a:ext cx="1051431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8836" y="685117"/>
            <a:ext cx="1051844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8836" y="970638"/>
            <a:ext cx="1051844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4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0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85" y="121861"/>
            <a:ext cx="782893" cy="518618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382" y="121862"/>
            <a:ext cx="1330298" cy="261222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985" y="640480"/>
            <a:ext cx="782893" cy="2093604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8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431" y="2142491"/>
            <a:ext cx="1427798" cy="252933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431" y="273479"/>
            <a:ext cx="1427798" cy="1836420"/>
          </a:xfrm>
        </p:spPr>
        <p:txBody>
          <a:bodyPr/>
          <a:lstStyle>
            <a:lvl1pPr marL="0" indent="0">
              <a:buNone/>
              <a:defRPr sz="1200"/>
            </a:lvl1pPr>
            <a:lvl2pPr marL="170856" indent="0">
              <a:buNone/>
              <a:defRPr sz="1000"/>
            </a:lvl2pPr>
            <a:lvl3pPr marL="341711" indent="0">
              <a:buNone/>
              <a:defRPr sz="900"/>
            </a:lvl3pPr>
            <a:lvl4pPr marL="512567" indent="0">
              <a:buNone/>
              <a:defRPr sz="700"/>
            </a:lvl4pPr>
            <a:lvl5pPr marL="683423" indent="0">
              <a:buNone/>
              <a:defRPr sz="700"/>
            </a:lvl5pPr>
            <a:lvl6pPr marL="854278" indent="0">
              <a:buNone/>
              <a:defRPr sz="700"/>
            </a:lvl6pPr>
            <a:lvl7pPr marL="1025134" indent="0">
              <a:buNone/>
              <a:defRPr sz="700"/>
            </a:lvl7pPr>
            <a:lvl8pPr marL="1195989" indent="0">
              <a:buNone/>
              <a:defRPr sz="700"/>
            </a:lvl8pPr>
            <a:lvl9pPr marL="1366845" indent="0">
              <a:buNone/>
              <a:defRPr sz="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431" y="2395424"/>
            <a:ext cx="1427798" cy="359207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4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85" y="122571"/>
            <a:ext cx="2141697" cy="510117"/>
          </a:xfrm>
          <a:prstGeom prst="rect">
            <a:avLst/>
          </a:prstGeom>
        </p:spPr>
        <p:txBody>
          <a:bodyPr vert="horz" lIns="34171" tIns="17086" rIns="34171" bIns="1708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5" y="714165"/>
            <a:ext cx="2141697" cy="2019921"/>
          </a:xfrm>
          <a:prstGeom prst="rect">
            <a:avLst/>
          </a:prstGeom>
        </p:spPr>
        <p:txBody>
          <a:bodyPr vert="horz" lIns="34171" tIns="17086" rIns="34171" bIns="170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984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3052" y="2836816"/>
            <a:ext cx="753560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5428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7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1711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142" indent="-128142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7640" indent="-106785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7139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95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68850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39706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562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81417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52273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0856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1711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2567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3423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4278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5134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95989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66845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F932203-1EA7-45B6-8541-C4034EEB00AE}"/>
              </a:ext>
            </a:extLst>
          </p:cNvPr>
          <p:cNvGrpSpPr/>
          <p:nvPr/>
        </p:nvGrpSpPr>
        <p:grpSpPr>
          <a:xfrm>
            <a:off x="20273" y="25564"/>
            <a:ext cx="2414462" cy="3042518"/>
            <a:chOff x="-2414462" y="35260"/>
            <a:chExt cx="2414462" cy="3042518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57400" y="114358"/>
              <a:ext cx="1291204" cy="452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-2379663" y="1384030"/>
              <a:ext cx="23796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CQC overall rating</a:t>
              </a:r>
            </a:p>
          </p:txBody>
        </p:sp>
        <p:pic>
          <p:nvPicPr>
            <p:cNvPr id="19" name="Picture 4" descr="P:\Data\temp -widget\see-the-report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88257" y="2597133"/>
              <a:ext cx="12954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-2414462" y="35260"/>
              <a:ext cx="2341957" cy="3042518"/>
            </a:xfrm>
            <a:prstGeom prst="rect">
              <a:avLst/>
            </a:prstGeom>
            <a:solidFill>
              <a:schemeClr val="bg1">
                <a:alpha val="1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CD0437-2D9F-4451-BEA0-DF4607FDA525}"/>
                </a:ext>
              </a:extLst>
            </p:cNvPr>
            <p:cNvSpPr/>
            <p:nvPr/>
          </p:nvSpPr>
          <p:spPr>
            <a:xfrm>
              <a:off x="-1989481" y="1655754"/>
              <a:ext cx="15875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Outstanding</a:t>
              </a:r>
            </a:p>
          </p:txBody>
        </p:sp>
        <p:sp>
          <p:nvSpPr>
            <p:cNvPr id="3" name="Star: 5 Points 2">
              <a:extLst>
                <a:ext uri="{FF2B5EF4-FFF2-40B4-BE49-F238E27FC236}">
                  <a16:creationId xmlns:a16="http://schemas.microsoft.com/office/drawing/2014/main" id="{C37DA1C3-5034-4EA1-9D2E-006B88BA071F}"/>
                </a:ext>
              </a:extLst>
            </p:cNvPr>
            <p:cNvSpPr/>
            <p:nvPr/>
          </p:nvSpPr>
          <p:spPr>
            <a:xfrm>
              <a:off x="-2288257" y="1655754"/>
              <a:ext cx="324688" cy="324688"/>
            </a:xfrm>
            <a:prstGeom prst="star5">
              <a:avLst/>
            </a:prstGeom>
            <a:solidFill>
              <a:schemeClr val="bg1"/>
            </a:solidFill>
            <a:ln>
              <a:solidFill>
                <a:srgbClr val="458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" y="720105"/>
            <a:ext cx="2379663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location or provider should be entered here</a:t>
            </a:r>
          </a:p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lines max.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2178993"/>
            <a:ext cx="2232205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date here</a:t>
            </a:r>
          </a:p>
        </p:txBody>
      </p:sp>
    </p:spTree>
    <p:extLst>
      <p:ext uri="{BB962C8B-B14F-4D97-AF65-F5344CB8AC3E}">
        <p14:creationId xmlns:p14="http://schemas.microsoft.com/office/powerpoint/2010/main" val="685003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2" ma:contentTypeDescription="Create a new document." ma:contentTypeScope="" ma:versionID="f460b95440ba9fef97b283cb27a6c1d7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1e000431141706a5b4b70db207022fb9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B3226B-4135-4278-A5D8-EB69AF708F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A71C3E-A345-48AC-BB04-7EBFAF39C5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85A891-0C06-4D9D-9FAE-454C9F5CE5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db65b-58ee-4eb1-9ef7-368782c2202d"/>
    <ds:schemaRef ds:uri="1922d12e-0993-41ec-8b9e-ac2546f5c25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IMS3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 Simpson</dc:creator>
  <cp:lastModifiedBy>Simpson, Mat</cp:lastModifiedBy>
  <cp:revision>12</cp:revision>
  <dcterms:created xsi:type="dcterms:W3CDTF">2015-02-23T15:31:48Z</dcterms:created>
  <dcterms:modified xsi:type="dcterms:W3CDTF">2020-08-17T14:47:51Z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