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2379663" cy="3060700"/>
  <p:notesSz cx="6858000" cy="9144000"/>
  <p:defaultTextStyle>
    <a:defPPr>
      <a:defRPr lang="en-US"/>
    </a:defPPr>
    <a:lvl1pPr marL="0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70856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41711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512567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683423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854278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025134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195989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366845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4">
          <p15:clr>
            <a:srgbClr val="A4A3A4"/>
          </p15:clr>
        </p15:guide>
        <p15:guide id="2" pos="7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1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7D99C9-E7DF-468C-B5CF-972053311076}" v="7" dt="2020-08-17T14:49:02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816" y="68"/>
      </p:cViewPr>
      <p:guideLst>
        <p:guide orient="horz" pos="964"/>
        <p:guide pos="7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pson, Mat" userId="53599ba4-e305-48e8-a7c8-7971a182e2ee" providerId="ADAL" clId="{B72F5634-78F6-435D-95A5-257985B84A99}"/>
    <pc:docChg chg="undo modSld">
      <pc:chgData name="Simpson, Mat" userId="53599ba4-e305-48e8-a7c8-7971a182e2ee" providerId="ADAL" clId="{B72F5634-78F6-435D-95A5-257985B84A99}" dt="2020-08-17T14:49:02.873" v="10" actId="1037"/>
      <pc:docMkLst>
        <pc:docMk/>
      </pc:docMkLst>
      <pc:sldChg chg="addSp delSp modSp">
        <pc:chgData name="Simpson, Mat" userId="53599ba4-e305-48e8-a7c8-7971a182e2ee" providerId="ADAL" clId="{B72F5634-78F6-435D-95A5-257985B84A99}" dt="2020-08-17T14:49:02.873" v="10" actId="1037"/>
        <pc:sldMkLst>
          <pc:docMk/>
          <pc:sldMk cId="685003824" sldId="256"/>
        </pc:sldMkLst>
        <pc:spChg chg="mod topLvl">
          <ac:chgData name="Simpson, Mat" userId="53599ba4-e305-48e8-a7c8-7971a182e2ee" providerId="ADAL" clId="{B72F5634-78F6-435D-95A5-257985B84A99}" dt="2020-08-17T14:48:52.616" v="6" actId="164"/>
          <ac:spMkLst>
            <pc:docMk/>
            <pc:sldMk cId="685003824" sldId="256"/>
            <ac:spMk id="2" creationId="{00000000-0000-0000-0000-000000000000}"/>
          </ac:spMkLst>
        </pc:spChg>
        <pc:spChg chg="mod topLvl">
          <ac:chgData name="Simpson, Mat" userId="53599ba4-e305-48e8-a7c8-7971a182e2ee" providerId="ADAL" clId="{B72F5634-78F6-435D-95A5-257985B84A99}" dt="2020-08-17T14:48:52.616" v="6" actId="164"/>
          <ac:spMkLst>
            <pc:docMk/>
            <pc:sldMk cId="685003824" sldId="256"/>
            <ac:spMk id="4" creationId="{28D8A677-22D7-4129-ADF5-019E36BAF467}"/>
          </ac:spMkLst>
        </pc:spChg>
        <pc:spChg chg="mod topLvl">
          <ac:chgData name="Simpson, Mat" userId="53599ba4-e305-48e8-a7c8-7971a182e2ee" providerId="ADAL" clId="{B72F5634-78F6-435D-95A5-257985B84A99}" dt="2020-08-17T14:48:52.616" v="6" actId="164"/>
          <ac:spMkLst>
            <pc:docMk/>
            <pc:sldMk cId="685003824" sldId="256"/>
            <ac:spMk id="5" creationId="{BC9EAE93-CADA-44FE-8F4E-26F87FA37779}"/>
          </ac:spMkLst>
        </pc:spChg>
        <pc:spChg chg="mod topLvl">
          <ac:chgData name="Simpson, Mat" userId="53599ba4-e305-48e8-a7c8-7971a182e2ee" providerId="ADAL" clId="{B72F5634-78F6-435D-95A5-257985B84A99}" dt="2020-08-17T14:48:52.616" v="6" actId="164"/>
          <ac:spMkLst>
            <pc:docMk/>
            <pc:sldMk cId="685003824" sldId="256"/>
            <ac:spMk id="14" creationId="{00000000-0000-0000-0000-000000000000}"/>
          </ac:spMkLst>
        </pc:spChg>
        <pc:grpChg chg="del">
          <ac:chgData name="Simpson, Mat" userId="53599ba4-e305-48e8-a7c8-7971a182e2ee" providerId="ADAL" clId="{B72F5634-78F6-435D-95A5-257985B84A99}" dt="2020-08-17T14:32:01.872" v="0" actId="165"/>
          <ac:grpSpMkLst>
            <pc:docMk/>
            <pc:sldMk cId="685003824" sldId="256"/>
            <ac:grpSpMk id="6" creationId="{0ED7904B-E8D0-4998-A739-5203EB992AF3}"/>
          </ac:grpSpMkLst>
        </pc:grpChg>
        <pc:grpChg chg="add mod">
          <ac:chgData name="Simpson, Mat" userId="53599ba4-e305-48e8-a7c8-7971a182e2ee" providerId="ADAL" clId="{B72F5634-78F6-435D-95A5-257985B84A99}" dt="2020-08-17T14:49:02.873" v="10" actId="1037"/>
          <ac:grpSpMkLst>
            <pc:docMk/>
            <pc:sldMk cId="685003824" sldId="256"/>
            <ac:grpSpMk id="7" creationId="{CD4533E8-FD3C-41AD-B6BF-EBF7D48E1B6D}"/>
          </ac:grpSpMkLst>
        </pc:grpChg>
        <pc:picChg chg="mod topLvl">
          <ac:chgData name="Simpson, Mat" userId="53599ba4-e305-48e8-a7c8-7971a182e2ee" providerId="ADAL" clId="{B72F5634-78F6-435D-95A5-257985B84A99}" dt="2020-08-17T14:48:52.616" v="6" actId="164"/>
          <ac:picMkLst>
            <pc:docMk/>
            <pc:sldMk cId="685003824" sldId="256"/>
            <ac:picMk id="10" creationId="{00000000-0000-0000-0000-000000000000}"/>
          </ac:picMkLst>
        </pc:picChg>
        <pc:picChg chg="mod topLvl">
          <ac:chgData name="Simpson, Mat" userId="53599ba4-e305-48e8-a7c8-7971a182e2ee" providerId="ADAL" clId="{B72F5634-78F6-435D-95A5-257985B84A99}" dt="2020-08-17T14:48:52.616" v="6" actId="164"/>
          <ac:picMkLst>
            <pc:docMk/>
            <pc:sldMk cId="685003824" sldId="256"/>
            <ac:picMk id="1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75" y="950802"/>
            <a:ext cx="2022714" cy="6560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950" y="1734398"/>
            <a:ext cx="1665764" cy="7821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0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2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3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54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25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95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66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4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81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5256" y="122571"/>
            <a:ext cx="535424" cy="26115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984" y="122571"/>
            <a:ext cx="1566611" cy="26115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09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3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77" y="1966785"/>
            <a:ext cx="2022714" cy="607889"/>
          </a:xfrm>
        </p:spPr>
        <p:txBody>
          <a:bodyPr anchor="t"/>
          <a:lstStyle>
            <a:lvl1pPr algn="l">
              <a:defRPr sz="1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977" y="1297256"/>
            <a:ext cx="2022714" cy="669528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7085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41711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512567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83423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854278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1025134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19598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36684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69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83" y="714165"/>
            <a:ext cx="1051018" cy="2019921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9662" y="714165"/>
            <a:ext cx="1051018" cy="2019921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07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84" y="685117"/>
            <a:ext cx="1051431" cy="285523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0856" indent="0">
              <a:buNone/>
              <a:defRPr sz="700" b="1"/>
            </a:lvl2pPr>
            <a:lvl3pPr marL="341711" indent="0">
              <a:buNone/>
              <a:defRPr sz="700" b="1"/>
            </a:lvl3pPr>
            <a:lvl4pPr marL="512567" indent="0">
              <a:buNone/>
              <a:defRPr sz="600" b="1"/>
            </a:lvl4pPr>
            <a:lvl5pPr marL="683423" indent="0">
              <a:buNone/>
              <a:defRPr sz="600" b="1"/>
            </a:lvl5pPr>
            <a:lvl6pPr marL="854278" indent="0">
              <a:buNone/>
              <a:defRPr sz="600" b="1"/>
            </a:lvl6pPr>
            <a:lvl7pPr marL="1025134" indent="0">
              <a:buNone/>
              <a:defRPr sz="600" b="1"/>
            </a:lvl7pPr>
            <a:lvl8pPr marL="1195989" indent="0">
              <a:buNone/>
              <a:defRPr sz="600" b="1"/>
            </a:lvl8pPr>
            <a:lvl9pPr marL="1366845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984" y="970638"/>
            <a:ext cx="1051431" cy="176344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8836" y="685117"/>
            <a:ext cx="1051844" cy="285523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0856" indent="0">
              <a:buNone/>
              <a:defRPr sz="700" b="1"/>
            </a:lvl2pPr>
            <a:lvl3pPr marL="341711" indent="0">
              <a:buNone/>
              <a:defRPr sz="700" b="1"/>
            </a:lvl3pPr>
            <a:lvl4pPr marL="512567" indent="0">
              <a:buNone/>
              <a:defRPr sz="600" b="1"/>
            </a:lvl4pPr>
            <a:lvl5pPr marL="683423" indent="0">
              <a:buNone/>
              <a:defRPr sz="600" b="1"/>
            </a:lvl5pPr>
            <a:lvl6pPr marL="854278" indent="0">
              <a:buNone/>
              <a:defRPr sz="600" b="1"/>
            </a:lvl6pPr>
            <a:lvl7pPr marL="1025134" indent="0">
              <a:buNone/>
              <a:defRPr sz="600" b="1"/>
            </a:lvl7pPr>
            <a:lvl8pPr marL="1195989" indent="0">
              <a:buNone/>
              <a:defRPr sz="600" b="1"/>
            </a:lvl8pPr>
            <a:lvl9pPr marL="1366845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8836" y="970638"/>
            <a:ext cx="1051844" cy="176344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74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0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3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85" y="121861"/>
            <a:ext cx="782893" cy="518618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382" y="121862"/>
            <a:ext cx="1330298" cy="261222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985" y="640480"/>
            <a:ext cx="782893" cy="2093604"/>
          </a:xfrm>
        </p:spPr>
        <p:txBody>
          <a:bodyPr/>
          <a:lstStyle>
            <a:lvl1pPr marL="0" indent="0">
              <a:buNone/>
              <a:defRPr sz="500"/>
            </a:lvl1pPr>
            <a:lvl2pPr marL="170856" indent="0">
              <a:buNone/>
              <a:defRPr sz="400"/>
            </a:lvl2pPr>
            <a:lvl3pPr marL="341711" indent="0">
              <a:buNone/>
              <a:defRPr sz="400"/>
            </a:lvl3pPr>
            <a:lvl4pPr marL="512567" indent="0">
              <a:buNone/>
              <a:defRPr sz="300"/>
            </a:lvl4pPr>
            <a:lvl5pPr marL="683423" indent="0">
              <a:buNone/>
              <a:defRPr sz="300"/>
            </a:lvl5pPr>
            <a:lvl6pPr marL="854278" indent="0">
              <a:buNone/>
              <a:defRPr sz="300"/>
            </a:lvl6pPr>
            <a:lvl7pPr marL="1025134" indent="0">
              <a:buNone/>
              <a:defRPr sz="300"/>
            </a:lvl7pPr>
            <a:lvl8pPr marL="1195989" indent="0">
              <a:buNone/>
              <a:defRPr sz="300"/>
            </a:lvl8pPr>
            <a:lvl9pPr marL="1366845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48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431" y="2142491"/>
            <a:ext cx="1427798" cy="252933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431" y="273479"/>
            <a:ext cx="1427798" cy="1836420"/>
          </a:xfrm>
        </p:spPr>
        <p:txBody>
          <a:bodyPr/>
          <a:lstStyle>
            <a:lvl1pPr marL="0" indent="0">
              <a:buNone/>
              <a:defRPr sz="1200"/>
            </a:lvl1pPr>
            <a:lvl2pPr marL="170856" indent="0">
              <a:buNone/>
              <a:defRPr sz="1000"/>
            </a:lvl2pPr>
            <a:lvl3pPr marL="341711" indent="0">
              <a:buNone/>
              <a:defRPr sz="900"/>
            </a:lvl3pPr>
            <a:lvl4pPr marL="512567" indent="0">
              <a:buNone/>
              <a:defRPr sz="700"/>
            </a:lvl4pPr>
            <a:lvl5pPr marL="683423" indent="0">
              <a:buNone/>
              <a:defRPr sz="700"/>
            </a:lvl5pPr>
            <a:lvl6pPr marL="854278" indent="0">
              <a:buNone/>
              <a:defRPr sz="700"/>
            </a:lvl6pPr>
            <a:lvl7pPr marL="1025134" indent="0">
              <a:buNone/>
              <a:defRPr sz="700"/>
            </a:lvl7pPr>
            <a:lvl8pPr marL="1195989" indent="0">
              <a:buNone/>
              <a:defRPr sz="700"/>
            </a:lvl8pPr>
            <a:lvl9pPr marL="1366845" indent="0">
              <a:buNone/>
              <a:defRPr sz="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431" y="2395424"/>
            <a:ext cx="1427798" cy="359207"/>
          </a:xfrm>
        </p:spPr>
        <p:txBody>
          <a:bodyPr/>
          <a:lstStyle>
            <a:lvl1pPr marL="0" indent="0">
              <a:buNone/>
              <a:defRPr sz="500"/>
            </a:lvl1pPr>
            <a:lvl2pPr marL="170856" indent="0">
              <a:buNone/>
              <a:defRPr sz="400"/>
            </a:lvl2pPr>
            <a:lvl3pPr marL="341711" indent="0">
              <a:buNone/>
              <a:defRPr sz="400"/>
            </a:lvl3pPr>
            <a:lvl4pPr marL="512567" indent="0">
              <a:buNone/>
              <a:defRPr sz="300"/>
            </a:lvl4pPr>
            <a:lvl5pPr marL="683423" indent="0">
              <a:buNone/>
              <a:defRPr sz="300"/>
            </a:lvl5pPr>
            <a:lvl6pPr marL="854278" indent="0">
              <a:buNone/>
              <a:defRPr sz="300"/>
            </a:lvl6pPr>
            <a:lvl7pPr marL="1025134" indent="0">
              <a:buNone/>
              <a:defRPr sz="300"/>
            </a:lvl7pPr>
            <a:lvl8pPr marL="1195989" indent="0">
              <a:buNone/>
              <a:defRPr sz="300"/>
            </a:lvl8pPr>
            <a:lvl9pPr marL="1366845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4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85" y="122571"/>
            <a:ext cx="2141697" cy="510117"/>
          </a:xfrm>
          <a:prstGeom prst="rect">
            <a:avLst/>
          </a:prstGeom>
        </p:spPr>
        <p:txBody>
          <a:bodyPr vert="horz" lIns="34171" tIns="17086" rIns="34171" bIns="1708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85" y="714165"/>
            <a:ext cx="2141697" cy="2019921"/>
          </a:xfrm>
          <a:prstGeom prst="rect">
            <a:avLst/>
          </a:prstGeom>
        </p:spPr>
        <p:txBody>
          <a:bodyPr vert="horz" lIns="34171" tIns="17086" rIns="34171" bIns="170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984" y="2836816"/>
            <a:ext cx="555255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3052" y="2836816"/>
            <a:ext cx="753560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5428" y="2836816"/>
            <a:ext cx="555255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17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1711" rtl="0" eaLnBrk="1" latinLnBrk="0" hangingPunct="1">
        <a:spcBef>
          <a:spcPct val="0"/>
        </a:spcBef>
        <a:buNone/>
        <a:defRPr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142" indent="-128142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7640" indent="-106785" algn="l" defTabSz="341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7139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95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68850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939706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562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81417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452273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0856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1711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2567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3423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4278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25134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95989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66845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D4533E8-FD3C-41AD-B6BF-EBF7D48E1B6D}"/>
              </a:ext>
            </a:extLst>
          </p:cNvPr>
          <p:cNvGrpSpPr/>
          <p:nvPr/>
        </p:nvGrpSpPr>
        <p:grpSpPr>
          <a:xfrm>
            <a:off x="13992" y="9091"/>
            <a:ext cx="2411438" cy="3042518"/>
            <a:chOff x="2177135" y="9091"/>
            <a:chExt cx="2411438" cy="3042518"/>
          </a:xfrm>
        </p:grpSpPr>
        <p:sp>
          <p:nvSpPr>
            <p:cNvPr id="14" name="TextBox 13"/>
            <p:cNvSpPr txBox="1"/>
            <p:nvPr/>
          </p:nvSpPr>
          <p:spPr>
            <a:xfrm>
              <a:off x="2208910" y="1429190"/>
              <a:ext cx="23796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CQC overall rating</a:t>
              </a:r>
            </a:p>
          </p:txBody>
        </p:sp>
        <p:pic>
          <p:nvPicPr>
            <p:cNvPr id="19" name="Picture 4" descr="P:\Data\temp -widget\see-the-report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0316" y="2642293"/>
              <a:ext cx="12954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177135" y="9091"/>
              <a:ext cx="2341957" cy="3042518"/>
            </a:xfrm>
            <a:prstGeom prst="rect">
              <a:avLst/>
            </a:prstGeom>
            <a:solidFill>
              <a:schemeClr val="bg1">
                <a:alpha val="1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1173" y="159518"/>
              <a:ext cx="1291204" cy="452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8D8A677-22D7-4129-ADF5-019E36BAF467}"/>
                </a:ext>
              </a:extLst>
            </p:cNvPr>
            <p:cNvSpPr/>
            <p:nvPr/>
          </p:nvSpPr>
          <p:spPr>
            <a:xfrm>
              <a:off x="2528107" y="1697388"/>
              <a:ext cx="15875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Inadequate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C9EAE93-CADA-44FE-8F4E-26F87FA37779}"/>
                </a:ext>
              </a:extLst>
            </p:cNvPr>
            <p:cNvSpPr/>
            <p:nvPr/>
          </p:nvSpPr>
          <p:spPr>
            <a:xfrm>
              <a:off x="2280918" y="1746839"/>
              <a:ext cx="288032" cy="288032"/>
            </a:xfrm>
            <a:prstGeom prst="ellipse">
              <a:avLst/>
            </a:prstGeom>
            <a:solidFill>
              <a:srgbClr val="CC15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" y="720105"/>
            <a:ext cx="2379663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location or provider should be entered here</a:t>
            </a:r>
          </a:p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lines max.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" y="2178993"/>
            <a:ext cx="2232205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date here</a:t>
            </a:r>
          </a:p>
        </p:txBody>
      </p:sp>
    </p:spTree>
    <p:extLst>
      <p:ext uri="{BB962C8B-B14F-4D97-AF65-F5344CB8AC3E}">
        <p14:creationId xmlns:p14="http://schemas.microsoft.com/office/powerpoint/2010/main" val="685003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2" ma:contentTypeDescription="Create a new document." ma:contentTypeScope="" ma:versionID="f460b95440ba9fef97b283cb27a6c1d7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1e000431141706a5b4b70db207022fb9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8D0A6F-0334-4AE6-BDD7-0FBBCCCF9E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85C306-CBFE-4C8A-9D6C-7DE6B1CEC7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F6A8B1-D717-4C20-8656-D5A466EB6072}">
  <ds:schemaRefs>
    <ds:schemaRef ds:uri="2f5db65b-58ee-4eb1-9ef7-368782c2202d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1922d12e-0993-41ec-8b9e-ac2546f5c2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IMS3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 Simpson</dc:creator>
  <cp:lastModifiedBy>Simpson, Mat</cp:lastModifiedBy>
  <cp:revision>12</cp:revision>
  <dcterms:created xsi:type="dcterms:W3CDTF">2015-02-23T15:31:48Z</dcterms:created>
  <dcterms:modified xsi:type="dcterms:W3CDTF">2020-08-17T14:49:08Z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0x010100F3E9CB1DA50C2C4998DB6494502870F3</vt:lpwstr>
  </property>
</Properties>
</file>