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2379663" cy="3060700"/>
  <p:notesSz cx="6858000" cy="9144000"/>
  <p:defaultTextStyle>
    <a:defPPr>
      <a:defRPr lang="en-US"/>
    </a:defPPr>
    <a:lvl1pPr marL="0" algn="l" defTabSz="3417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1pPr>
    <a:lvl2pPr marL="170856" algn="l" defTabSz="3417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2pPr>
    <a:lvl3pPr marL="341711" algn="l" defTabSz="3417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3pPr>
    <a:lvl4pPr marL="512567" algn="l" defTabSz="3417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4pPr>
    <a:lvl5pPr marL="683423" algn="l" defTabSz="3417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5pPr>
    <a:lvl6pPr marL="854278" algn="l" defTabSz="3417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6pPr>
    <a:lvl7pPr marL="1025134" algn="l" defTabSz="3417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7pPr>
    <a:lvl8pPr marL="1195989" algn="l" defTabSz="3417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8pPr>
    <a:lvl9pPr marL="1366845" algn="l" defTabSz="341711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4">
          <p15:clr>
            <a:srgbClr val="A4A3A4"/>
          </p15:clr>
        </p15:guide>
        <p15:guide id="2" pos="75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93456C-2B2E-49C5-ACE1-3317481632CD}" v="11" dt="2020-08-17T14:41:27.9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1816" y="68"/>
      </p:cViewPr>
      <p:guideLst>
        <p:guide orient="horz" pos="964"/>
        <p:guide pos="75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475" y="950802"/>
            <a:ext cx="2022714" cy="6560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6950" y="1734398"/>
            <a:ext cx="1665764" cy="78217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08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1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125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83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54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25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959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66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440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813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25256" y="122571"/>
            <a:ext cx="535424" cy="26115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8984" y="122571"/>
            <a:ext cx="1566611" cy="26115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093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131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977" y="1966785"/>
            <a:ext cx="2022714" cy="607889"/>
          </a:xfrm>
        </p:spPr>
        <p:txBody>
          <a:bodyPr anchor="t"/>
          <a:lstStyle>
            <a:lvl1pPr algn="l">
              <a:defRPr sz="15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977" y="1297256"/>
            <a:ext cx="2022714" cy="669528"/>
          </a:xfrm>
        </p:spPr>
        <p:txBody>
          <a:bodyPr anchor="b"/>
          <a:lstStyle>
            <a:lvl1pPr marL="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1pPr>
            <a:lvl2pPr marL="170856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2pPr>
            <a:lvl3pPr marL="341711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3pPr>
            <a:lvl4pPr marL="512567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4pPr>
            <a:lvl5pPr marL="683423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5pPr>
            <a:lvl6pPr marL="854278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6pPr>
            <a:lvl7pPr marL="1025134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7pPr>
            <a:lvl8pPr marL="1195989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8pPr>
            <a:lvl9pPr marL="1366845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8694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983" y="714165"/>
            <a:ext cx="1051018" cy="2019921"/>
          </a:xfrm>
        </p:spPr>
        <p:txBody>
          <a:bodyPr/>
          <a:lstStyle>
            <a:lvl1pPr>
              <a:defRPr sz="1000"/>
            </a:lvl1pPr>
            <a:lvl2pPr>
              <a:defRPr sz="900"/>
            </a:lvl2pPr>
            <a:lvl3pPr>
              <a:defRPr sz="7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9662" y="714165"/>
            <a:ext cx="1051018" cy="2019921"/>
          </a:xfrm>
        </p:spPr>
        <p:txBody>
          <a:bodyPr/>
          <a:lstStyle>
            <a:lvl1pPr>
              <a:defRPr sz="1000"/>
            </a:lvl1pPr>
            <a:lvl2pPr>
              <a:defRPr sz="900"/>
            </a:lvl2pPr>
            <a:lvl3pPr>
              <a:defRPr sz="7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1072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984" y="685117"/>
            <a:ext cx="1051431" cy="285523"/>
          </a:xfrm>
        </p:spPr>
        <p:txBody>
          <a:bodyPr anchor="b"/>
          <a:lstStyle>
            <a:lvl1pPr marL="0" indent="0">
              <a:buNone/>
              <a:defRPr sz="900" b="1"/>
            </a:lvl1pPr>
            <a:lvl2pPr marL="170856" indent="0">
              <a:buNone/>
              <a:defRPr sz="700" b="1"/>
            </a:lvl2pPr>
            <a:lvl3pPr marL="341711" indent="0">
              <a:buNone/>
              <a:defRPr sz="700" b="1"/>
            </a:lvl3pPr>
            <a:lvl4pPr marL="512567" indent="0">
              <a:buNone/>
              <a:defRPr sz="600" b="1"/>
            </a:lvl4pPr>
            <a:lvl5pPr marL="683423" indent="0">
              <a:buNone/>
              <a:defRPr sz="600" b="1"/>
            </a:lvl5pPr>
            <a:lvl6pPr marL="854278" indent="0">
              <a:buNone/>
              <a:defRPr sz="600" b="1"/>
            </a:lvl6pPr>
            <a:lvl7pPr marL="1025134" indent="0">
              <a:buNone/>
              <a:defRPr sz="600" b="1"/>
            </a:lvl7pPr>
            <a:lvl8pPr marL="1195989" indent="0">
              <a:buNone/>
              <a:defRPr sz="600" b="1"/>
            </a:lvl8pPr>
            <a:lvl9pPr marL="1366845" indent="0">
              <a:buNone/>
              <a:defRPr sz="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984" y="970638"/>
            <a:ext cx="1051431" cy="1763445"/>
          </a:xfrm>
        </p:spPr>
        <p:txBody>
          <a:bodyPr/>
          <a:lstStyle>
            <a:lvl1pPr>
              <a:defRPr sz="900"/>
            </a:lvl1pPr>
            <a:lvl2pPr>
              <a:defRPr sz="7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08836" y="685117"/>
            <a:ext cx="1051844" cy="285523"/>
          </a:xfrm>
        </p:spPr>
        <p:txBody>
          <a:bodyPr anchor="b"/>
          <a:lstStyle>
            <a:lvl1pPr marL="0" indent="0">
              <a:buNone/>
              <a:defRPr sz="900" b="1"/>
            </a:lvl1pPr>
            <a:lvl2pPr marL="170856" indent="0">
              <a:buNone/>
              <a:defRPr sz="700" b="1"/>
            </a:lvl2pPr>
            <a:lvl3pPr marL="341711" indent="0">
              <a:buNone/>
              <a:defRPr sz="700" b="1"/>
            </a:lvl3pPr>
            <a:lvl4pPr marL="512567" indent="0">
              <a:buNone/>
              <a:defRPr sz="600" b="1"/>
            </a:lvl4pPr>
            <a:lvl5pPr marL="683423" indent="0">
              <a:buNone/>
              <a:defRPr sz="600" b="1"/>
            </a:lvl5pPr>
            <a:lvl6pPr marL="854278" indent="0">
              <a:buNone/>
              <a:defRPr sz="600" b="1"/>
            </a:lvl6pPr>
            <a:lvl7pPr marL="1025134" indent="0">
              <a:buNone/>
              <a:defRPr sz="600" b="1"/>
            </a:lvl7pPr>
            <a:lvl8pPr marL="1195989" indent="0">
              <a:buNone/>
              <a:defRPr sz="600" b="1"/>
            </a:lvl8pPr>
            <a:lvl9pPr marL="1366845" indent="0">
              <a:buNone/>
              <a:defRPr sz="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08836" y="970638"/>
            <a:ext cx="1051844" cy="1763445"/>
          </a:xfrm>
        </p:spPr>
        <p:txBody>
          <a:bodyPr/>
          <a:lstStyle>
            <a:lvl1pPr>
              <a:defRPr sz="900"/>
            </a:lvl1pPr>
            <a:lvl2pPr>
              <a:defRPr sz="7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744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5800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730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985" y="121861"/>
            <a:ext cx="782893" cy="518618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0382" y="121862"/>
            <a:ext cx="1330298" cy="2612222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8985" y="640480"/>
            <a:ext cx="782893" cy="2093604"/>
          </a:xfrm>
        </p:spPr>
        <p:txBody>
          <a:bodyPr/>
          <a:lstStyle>
            <a:lvl1pPr marL="0" indent="0">
              <a:buNone/>
              <a:defRPr sz="500"/>
            </a:lvl1pPr>
            <a:lvl2pPr marL="170856" indent="0">
              <a:buNone/>
              <a:defRPr sz="400"/>
            </a:lvl2pPr>
            <a:lvl3pPr marL="341711" indent="0">
              <a:buNone/>
              <a:defRPr sz="400"/>
            </a:lvl3pPr>
            <a:lvl4pPr marL="512567" indent="0">
              <a:buNone/>
              <a:defRPr sz="300"/>
            </a:lvl4pPr>
            <a:lvl5pPr marL="683423" indent="0">
              <a:buNone/>
              <a:defRPr sz="300"/>
            </a:lvl5pPr>
            <a:lvl6pPr marL="854278" indent="0">
              <a:buNone/>
              <a:defRPr sz="300"/>
            </a:lvl6pPr>
            <a:lvl7pPr marL="1025134" indent="0">
              <a:buNone/>
              <a:defRPr sz="300"/>
            </a:lvl7pPr>
            <a:lvl8pPr marL="1195989" indent="0">
              <a:buNone/>
              <a:defRPr sz="300"/>
            </a:lvl8pPr>
            <a:lvl9pPr marL="1366845" indent="0">
              <a:buNone/>
              <a:defRPr sz="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489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431" y="2142491"/>
            <a:ext cx="1427798" cy="252933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6431" y="273479"/>
            <a:ext cx="1427798" cy="1836420"/>
          </a:xfrm>
        </p:spPr>
        <p:txBody>
          <a:bodyPr/>
          <a:lstStyle>
            <a:lvl1pPr marL="0" indent="0">
              <a:buNone/>
              <a:defRPr sz="1200"/>
            </a:lvl1pPr>
            <a:lvl2pPr marL="170856" indent="0">
              <a:buNone/>
              <a:defRPr sz="1000"/>
            </a:lvl2pPr>
            <a:lvl3pPr marL="341711" indent="0">
              <a:buNone/>
              <a:defRPr sz="900"/>
            </a:lvl3pPr>
            <a:lvl4pPr marL="512567" indent="0">
              <a:buNone/>
              <a:defRPr sz="700"/>
            </a:lvl4pPr>
            <a:lvl5pPr marL="683423" indent="0">
              <a:buNone/>
              <a:defRPr sz="700"/>
            </a:lvl5pPr>
            <a:lvl6pPr marL="854278" indent="0">
              <a:buNone/>
              <a:defRPr sz="700"/>
            </a:lvl6pPr>
            <a:lvl7pPr marL="1025134" indent="0">
              <a:buNone/>
              <a:defRPr sz="700"/>
            </a:lvl7pPr>
            <a:lvl8pPr marL="1195989" indent="0">
              <a:buNone/>
              <a:defRPr sz="700"/>
            </a:lvl8pPr>
            <a:lvl9pPr marL="1366845" indent="0">
              <a:buNone/>
              <a:defRPr sz="7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6431" y="2395424"/>
            <a:ext cx="1427798" cy="359207"/>
          </a:xfrm>
        </p:spPr>
        <p:txBody>
          <a:bodyPr/>
          <a:lstStyle>
            <a:lvl1pPr marL="0" indent="0">
              <a:buNone/>
              <a:defRPr sz="500"/>
            </a:lvl1pPr>
            <a:lvl2pPr marL="170856" indent="0">
              <a:buNone/>
              <a:defRPr sz="400"/>
            </a:lvl2pPr>
            <a:lvl3pPr marL="341711" indent="0">
              <a:buNone/>
              <a:defRPr sz="400"/>
            </a:lvl3pPr>
            <a:lvl4pPr marL="512567" indent="0">
              <a:buNone/>
              <a:defRPr sz="300"/>
            </a:lvl4pPr>
            <a:lvl5pPr marL="683423" indent="0">
              <a:buNone/>
              <a:defRPr sz="300"/>
            </a:lvl5pPr>
            <a:lvl6pPr marL="854278" indent="0">
              <a:buNone/>
              <a:defRPr sz="300"/>
            </a:lvl6pPr>
            <a:lvl7pPr marL="1025134" indent="0">
              <a:buNone/>
              <a:defRPr sz="300"/>
            </a:lvl7pPr>
            <a:lvl8pPr marL="1195989" indent="0">
              <a:buNone/>
              <a:defRPr sz="300"/>
            </a:lvl8pPr>
            <a:lvl9pPr marL="1366845" indent="0">
              <a:buNone/>
              <a:defRPr sz="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440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8985" y="122571"/>
            <a:ext cx="2141697" cy="510117"/>
          </a:xfrm>
          <a:prstGeom prst="rect">
            <a:avLst/>
          </a:prstGeom>
        </p:spPr>
        <p:txBody>
          <a:bodyPr vert="horz" lIns="34171" tIns="17086" rIns="34171" bIns="17086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985" y="714165"/>
            <a:ext cx="2141697" cy="2019921"/>
          </a:xfrm>
          <a:prstGeom prst="rect">
            <a:avLst/>
          </a:prstGeom>
        </p:spPr>
        <p:txBody>
          <a:bodyPr vert="horz" lIns="34171" tIns="17086" rIns="34171" bIns="1708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8984" y="2836816"/>
            <a:ext cx="555255" cy="162954"/>
          </a:xfrm>
          <a:prstGeom prst="rect">
            <a:avLst/>
          </a:prstGeom>
        </p:spPr>
        <p:txBody>
          <a:bodyPr vert="horz" lIns="34171" tIns="17086" rIns="34171" bIns="17086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10B49-328F-4F63-A19E-512EFDC1CA46}" type="datetimeFigureOut">
              <a:rPr lang="en-GB" smtClean="0"/>
              <a:t>17/08/2020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3052" y="2836816"/>
            <a:ext cx="753560" cy="162954"/>
          </a:xfrm>
          <a:prstGeom prst="rect">
            <a:avLst/>
          </a:prstGeom>
        </p:spPr>
        <p:txBody>
          <a:bodyPr vert="horz" lIns="34171" tIns="17086" rIns="34171" bIns="17086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05428" y="2836816"/>
            <a:ext cx="555255" cy="162954"/>
          </a:xfrm>
          <a:prstGeom prst="rect">
            <a:avLst/>
          </a:prstGeom>
        </p:spPr>
        <p:txBody>
          <a:bodyPr vert="horz" lIns="34171" tIns="17086" rIns="34171" bIns="17086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58964-9C69-41FF-A988-7B6681FB0A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0173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1711" rtl="0" eaLnBrk="1" latinLnBrk="0" hangingPunct="1">
        <a:spcBef>
          <a:spcPct val="0"/>
        </a:spcBef>
        <a:buNone/>
        <a:defRPr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142" indent="-128142" algn="l" defTabSz="341711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7640" indent="-106785" algn="l" defTabSz="341711" rtl="0" eaLnBrk="1" latinLnBrk="0" hangingPunct="1">
        <a:spcBef>
          <a:spcPct val="20000"/>
        </a:spcBef>
        <a:buFont typeface="Arial" panose="020B0604020202020204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7139" indent="-85428" algn="l" defTabSz="341711" rtl="0" eaLnBrk="1" latinLnBrk="0" hangingPunct="1">
        <a:spcBef>
          <a:spcPct val="2000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7995" indent="-85428" algn="l" defTabSz="341711" rtl="0" eaLnBrk="1" latinLnBrk="0" hangingPunct="1">
        <a:spcBef>
          <a:spcPct val="20000"/>
        </a:spcBef>
        <a:buFont typeface="Arial" panose="020B0604020202020204" pitchFamily="34" charset="0"/>
        <a:buChar char="–"/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768850" indent="-85428" algn="l" defTabSz="341711" rtl="0" eaLnBrk="1" latinLnBrk="0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939706" indent="-85428" algn="l" defTabSz="341711" rtl="0" eaLnBrk="1" latinLnBrk="0" hangingPunct="1">
        <a:spcBef>
          <a:spcPct val="20000"/>
        </a:spcBef>
        <a:buFont typeface="Arial" panose="020B0604020202020204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110562" indent="-85428" algn="l" defTabSz="341711" rtl="0" eaLnBrk="1" latinLnBrk="0" hangingPunct="1">
        <a:spcBef>
          <a:spcPct val="20000"/>
        </a:spcBef>
        <a:buFont typeface="Arial" panose="020B0604020202020204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281417" indent="-85428" algn="l" defTabSz="341711" rtl="0" eaLnBrk="1" latinLnBrk="0" hangingPunct="1">
        <a:spcBef>
          <a:spcPct val="20000"/>
        </a:spcBef>
        <a:buFont typeface="Arial" panose="020B0604020202020204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452273" indent="-85428" algn="l" defTabSz="341711" rtl="0" eaLnBrk="1" latinLnBrk="0" hangingPunct="1">
        <a:spcBef>
          <a:spcPct val="20000"/>
        </a:spcBef>
        <a:buFont typeface="Arial" panose="020B0604020202020204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1711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70856" algn="l" defTabSz="341711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41711" algn="l" defTabSz="341711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12567" algn="l" defTabSz="341711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83423" algn="l" defTabSz="341711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54278" algn="l" defTabSz="341711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25134" algn="l" defTabSz="341711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95989" algn="l" defTabSz="341711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66845" algn="l" defTabSz="341711" rtl="0" eaLnBrk="1" latinLnBrk="0" hangingPunct="1"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7B4C718F-E60D-4B76-885B-C1763555405B}"/>
              </a:ext>
            </a:extLst>
          </p:cNvPr>
          <p:cNvGrpSpPr/>
          <p:nvPr/>
        </p:nvGrpSpPr>
        <p:grpSpPr>
          <a:xfrm>
            <a:off x="-5350" y="12835"/>
            <a:ext cx="2379663" cy="3042518"/>
            <a:chOff x="-2444020" y="78869"/>
            <a:chExt cx="2379663" cy="3042518"/>
          </a:xfrm>
        </p:grpSpPr>
        <p:sp>
          <p:nvSpPr>
            <p:cNvPr id="14" name="TextBox 13"/>
            <p:cNvSpPr txBox="1"/>
            <p:nvPr/>
          </p:nvSpPr>
          <p:spPr>
            <a:xfrm>
              <a:off x="-2444020" y="1448994"/>
              <a:ext cx="23796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CQC overall rating</a:t>
              </a:r>
            </a:p>
          </p:txBody>
        </p:sp>
        <p:pic>
          <p:nvPicPr>
            <p:cNvPr id="19" name="Picture 4" descr="P:\Data\temp -widget\see-the-report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352614" y="2662097"/>
              <a:ext cx="1295400" cy="3429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321757" y="179322"/>
              <a:ext cx="1291204" cy="4528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-2410569" y="78869"/>
              <a:ext cx="2341957" cy="3042518"/>
            </a:xfrm>
            <a:prstGeom prst="rect">
              <a:avLst/>
            </a:prstGeom>
            <a:solidFill>
              <a:schemeClr val="bg1">
                <a:alpha val="1000"/>
              </a:schemeClr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5ADFE72-5415-4334-9764-B5D2FD9A29A0}"/>
                </a:ext>
              </a:extLst>
            </p:cNvPr>
            <p:cNvSpPr/>
            <p:nvPr/>
          </p:nvSpPr>
          <p:spPr>
            <a:xfrm>
              <a:off x="-2103436" y="1748022"/>
              <a:ext cx="158759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8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Good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EA39D7CE-C6B8-4AE8-A794-49BC2BF889C8}"/>
                </a:ext>
              </a:extLst>
            </p:cNvPr>
            <p:cNvSpPr/>
            <p:nvPr/>
          </p:nvSpPr>
          <p:spPr>
            <a:xfrm>
              <a:off x="-2350625" y="1797473"/>
              <a:ext cx="288032" cy="288032"/>
            </a:xfrm>
            <a:prstGeom prst="ellipse">
              <a:avLst/>
            </a:prstGeom>
            <a:solidFill>
              <a:srgbClr val="458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-2" y="666254"/>
            <a:ext cx="2379663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of location or provider should be entered here</a:t>
            </a:r>
          </a:p>
          <a:p>
            <a:r>
              <a:rPr lang="en-GB" sz="11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Three lines max.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" y="2178993"/>
            <a:ext cx="2232205" cy="269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5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date here</a:t>
            </a:r>
          </a:p>
        </p:txBody>
      </p:sp>
    </p:spTree>
    <p:extLst>
      <p:ext uri="{BB962C8B-B14F-4D97-AF65-F5344CB8AC3E}">
        <p14:creationId xmlns:p14="http://schemas.microsoft.com/office/powerpoint/2010/main" val="685003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E9CB1DA50C2C4998DB6494502870F3" ma:contentTypeVersion="12" ma:contentTypeDescription="Create a new document." ma:contentTypeScope="" ma:versionID="f460b95440ba9fef97b283cb27a6c1d7">
  <xsd:schema xmlns:xsd="http://www.w3.org/2001/XMLSchema" xmlns:xs="http://www.w3.org/2001/XMLSchema" xmlns:p="http://schemas.microsoft.com/office/2006/metadata/properties" xmlns:ns3="1922d12e-0993-41ec-8b9e-ac2546f5c25b" xmlns:ns4="2f5db65b-58ee-4eb1-9ef7-368782c2202d" targetNamespace="http://schemas.microsoft.com/office/2006/metadata/properties" ma:root="true" ma:fieldsID="1e000431141706a5b4b70db207022fb9" ns3:_="" ns4:_="">
    <xsd:import namespace="1922d12e-0993-41ec-8b9e-ac2546f5c25b"/>
    <xsd:import namespace="2f5db65b-58ee-4eb1-9ef7-368782c2202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OCR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22d12e-0993-41ec-8b9e-ac2546f5c25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db65b-58ee-4eb1-9ef7-368782c2202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198412E-F428-46EC-9CB1-790457E3AA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22d12e-0993-41ec-8b9e-ac2546f5c25b"/>
    <ds:schemaRef ds:uri="2f5db65b-58ee-4eb1-9ef7-368782c220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5C64A34-E89F-4A78-9548-54FC6026D43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0FECB2-62E1-4F74-89D0-59C2E4D7171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f5db65b-58ee-4eb1-9ef7-368782c2202d"/>
    <ds:schemaRef ds:uri="1922d12e-0993-41ec-8b9e-ac2546f5c25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20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IMS3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 Simpson</dc:creator>
  <cp:lastModifiedBy>Simpson, Mat</cp:lastModifiedBy>
  <cp:revision>14</cp:revision>
  <dcterms:created xsi:type="dcterms:W3CDTF">2015-02-23T15:31:48Z</dcterms:created>
  <dcterms:modified xsi:type="dcterms:W3CDTF">2020-08-17T14:42:13Z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0x010100F3E9CB1DA50C2C4998DB6494502870F3</vt:lpwstr>
  </property>
</Properties>
</file>